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0000" y="360000"/>
            <a:ext cx="72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My presentation with python-pptx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20000" y="720000"/>
            <a:ext cx="540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Generated on 08-24-2021</a:t>
            </a:r>
          </a:p>
        </p:txBody>
      </p:sp>
      <p:pic>
        <p:nvPicPr>
          <p:cNvPr id="4" name="Picture 3" descr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3200400" cy="48134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0000" y="360000"/>
            <a:ext cx="72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My presentation with python-pptx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20000" y="720000"/>
            <a:ext cx="540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Generated on 08-24-2021</a:t>
            </a:r>
          </a:p>
        </p:txBody>
      </p:sp>
      <p:pic>
        <p:nvPicPr>
          <p:cNvPr id="4" name="Picture 3" descr="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3200400" cy="48010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0000" y="360000"/>
            <a:ext cx="72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My presentation with python-pptx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20000" y="720000"/>
            <a:ext cx="540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Generated on 08-24-2021</a:t>
            </a:r>
          </a:p>
        </p:txBody>
      </p:sp>
      <p:pic>
        <p:nvPicPr>
          <p:cNvPr id="4" name="Picture 3" descr="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3200400" cy="21364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0000" y="360000"/>
            <a:ext cx="72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My presentation with python-pptx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20000" y="720000"/>
            <a:ext cx="540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Generated on 08-24-2021</a:t>
            </a:r>
          </a:p>
        </p:txBody>
      </p:sp>
      <p:pic>
        <p:nvPicPr>
          <p:cNvPr id="4" name="Picture 3" descr="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3200400" cy="4800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0000" y="360000"/>
            <a:ext cx="72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My presentation with python-pptx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20000" y="720000"/>
            <a:ext cx="540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Generated on 08-24-2021</a:t>
            </a:r>
          </a:p>
        </p:txBody>
      </p:sp>
      <p:pic>
        <p:nvPicPr>
          <p:cNvPr id="4" name="Picture 3" descr="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3200400" cy="21367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